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CB975F-A906-43AB-AA1C-56E03A86807E}" v="29" dt="2024-02-19T08:29:39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elien Adjimi" userId="7018ba88cf4709eb" providerId="LiveId" clId="{B2CB975F-A906-43AB-AA1C-56E03A86807E}"/>
    <pc:docChg chg="custSel addSld delSld modSld">
      <pc:chgData name="Aurelien Adjimi" userId="7018ba88cf4709eb" providerId="LiveId" clId="{B2CB975F-A906-43AB-AA1C-56E03A86807E}" dt="2024-02-19T08:29:52.298" v="680" actId="1076"/>
      <pc:docMkLst>
        <pc:docMk/>
      </pc:docMkLst>
      <pc:sldChg chg="modSp mod">
        <pc:chgData name="Aurelien Adjimi" userId="7018ba88cf4709eb" providerId="LiveId" clId="{B2CB975F-A906-43AB-AA1C-56E03A86807E}" dt="2024-02-19T08:09:23.510" v="1" actId="1076"/>
        <pc:sldMkLst>
          <pc:docMk/>
          <pc:sldMk cId="2090243809" sldId="262"/>
        </pc:sldMkLst>
        <pc:picChg chg="mod">
          <ac:chgData name="Aurelien Adjimi" userId="7018ba88cf4709eb" providerId="LiveId" clId="{B2CB975F-A906-43AB-AA1C-56E03A86807E}" dt="2024-02-19T08:09:23.510" v="1" actId="1076"/>
          <ac:picMkLst>
            <pc:docMk/>
            <pc:sldMk cId="2090243809" sldId="262"/>
            <ac:picMk id="7" creationId="{AACCB51A-2921-1100-D574-78351742AE22}"/>
          </ac:picMkLst>
        </pc:picChg>
        <pc:picChg chg="mod">
          <ac:chgData name="Aurelien Adjimi" userId="7018ba88cf4709eb" providerId="LiveId" clId="{B2CB975F-A906-43AB-AA1C-56E03A86807E}" dt="2024-02-19T08:09:19.572" v="0" actId="1076"/>
          <ac:picMkLst>
            <pc:docMk/>
            <pc:sldMk cId="2090243809" sldId="262"/>
            <ac:picMk id="9" creationId="{20AE4B97-8BF4-9A39-84E2-8D96623EC769}"/>
          </ac:picMkLst>
        </pc:picChg>
      </pc:sldChg>
      <pc:sldChg chg="addSp modSp mod">
        <pc:chgData name="Aurelien Adjimi" userId="7018ba88cf4709eb" providerId="LiveId" clId="{B2CB975F-A906-43AB-AA1C-56E03A86807E}" dt="2024-02-19T08:12:12.219" v="4" actId="1076"/>
        <pc:sldMkLst>
          <pc:docMk/>
          <pc:sldMk cId="3617025262" sldId="264"/>
        </pc:sldMkLst>
        <pc:picChg chg="add mod">
          <ac:chgData name="Aurelien Adjimi" userId="7018ba88cf4709eb" providerId="LiveId" clId="{B2CB975F-A906-43AB-AA1C-56E03A86807E}" dt="2024-02-19T08:12:12.219" v="4" actId="1076"/>
          <ac:picMkLst>
            <pc:docMk/>
            <pc:sldMk cId="3617025262" sldId="264"/>
            <ac:picMk id="5" creationId="{BFE29D97-0E40-7A42-0BC4-69E2D6BA9D40}"/>
          </ac:picMkLst>
        </pc:picChg>
      </pc:sldChg>
      <pc:sldChg chg="addSp modSp mod">
        <pc:chgData name="Aurelien Adjimi" userId="7018ba88cf4709eb" providerId="LiveId" clId="{B2CB975F-A906-43AB-AA1C-56E03A86807E}" dt="2024-02-19T08:18:04.996" v="606" actId="20577"/>
        <pc:sldMkLst>
          <pc:docMk/>
          <pc:sldMk cId="715227637" sldId="267"/>
        </pc:sldMkLst>
        <pc:spChg chg="add mod">
          <ac:chgData name="Aurelien Adjimi" userId="7018ba88cf4709eb" providerId="LiveId" clId="{B2CB975F-A906-43AB-AA1C-56E03A86807E}" dt="2024-02-19T08:18:04.996" v="606" actId="20577"/>
          <ac:spMkLst>
            <pc:docMk/>
            <pc:sldMk cId="715227637" sldId="267"/>
            <ac:spMk id="3" creationId="{255E2BE7-7C82-88FF-BFFE-D458FACC6754}"/>
          </ac:spMkLst>
        </pc:spChg>
      </pc:sldChg>
      <pc:sldChg chg="new del">
        <pc:chgData name="Aurelien Adjimi" userId="7018ba88cf4709eb" providerId="LiveId" clId="{B2CB975F-A906-43AB-AA1C-56E03A86807E}" dt="2024-02-19T08:18:48.751" v="608" actId="2696"/>
        <pc:sldMkLst>
          <pc:docMk/>
          <pc:sldMk cId="1320102343" sldId="285"/>
        </pc:sldMkLst>
      </pc:sldChg>
      <pc:sldChg chg="addSp delSp modSp mod">
        <pc:chgData name="Aurelien Adjimi" userId="7018ba88cf4709eb" providerId="LiveId" clId="{B2CB975F-A906-43AB-AA1C-56E03A86807E}" dt="2024-02-19T08:21:22.321" v="615" actId="1076"/>
        <pc:sldMkLst>
          <pc:docMk/>
          <pc:sldMk cId="1390084932" sldId="285"/>
        </pc:sldMkLst>
        <pc:spChg chg="del">
          <ac:chgData name="Aurelien Adjimi" userId="7018ba88cf4709eb" providerId="LiveId" clId="{B2CB975F-A906-43AB-AA1C-56E03A86807E}" dt="2024-02-19T08:19:04.338" v="609" actId="478"/>
          <ac:spMkLst>
            <pc:docMk/>
            <pc:sldMk cId="1390084932" sldId="285"/>
            <ac:spMk id="3" creationId="{1F878B45-EA1A-C639-7B18-4234CA00A802}"/>
          </ac:spMkLst>
        </pc:spChg>
        <pc:spChg chg="del">
          <ac:chgData name="Aurelien Adjimi" userId="7018ba88cf4709eb" providerId="LiveId" clId="{B2CB975F-A906-43AB-AA1C-56E03A86807E}" dt="2024-02-19T08:19:10.885" v="610" actId="478"/>
          <ac:spMkLst>
            <pc:docMk/>
            <pc:sldMk cId="1390084932" sldId="285"/>
            <ac:spMk id="4" creationId="{663A8287-F4D3-8239-DB43-BDEC63B4CE02}"/>
          </ac:spMkLst>
        </pc:spChg>
        <pc:picChg chg="add mod">
          <ac:chgData name="Aurelien Adjimi" userId="7018ba88cf4709eb" providerId="LiveId" clId="{B2CB975F-A906-43AB-AA1C-56E03A86807E}" dt="2024-02-19T08:21:22.321" v="615" actId="1076"/>
          <ac:picMkLst>
            <pc:docMk/>
            <pc:sldMk cId="1390084932" sldId="285"/>
            <ac:picMk id="7" creationId="{3E90352B-A26A-726D-9B5B-9B3AF8805CBF}"/>
          </ac:picMkLst>
        </pc:picChg>
      </pc:sldChg>
      <pc:sldChg chg="addSp delSp modSp mod">
        <pc:chgData name="Aurelien Adjimi" userId="7018ba88cf4709eb" providerId="LiveId" clId="{B2CB975F-A906-43AB-AA1C-56E03A86807E}" dt="2024-02-19T08:22:00.814" v="621" actId="1076"/>
        <pc:sldMkLst>
          <pc:docMk/>
          <pc:sldMk cId="3070009959" sldId="286"/>
        </pc:sldMkLst>
        <pc:picChg chg="add mod">
          <ac:chgData name="Aurelien Adjimi" userId="7018ba88cf4709eb" providerId="LiveId" clId="{B2CB975F-A906-43AB-AA1C-56E03A86807E}" dt="2024-02-19T08:22:00.814" v="621" actId="1076"/>
          <ac:picMkLst>
            <pc:docMk/>
            <pc:sldMk cId="3070009959" sldId="286"/>
            <ac:picMk id="4" creationId="{C66A4FC8-AC34-4B1E-4539-2A9C2FF1F960}"/>
          </ac:picMkLst>
        </pc:picChg>
        <pc:picChg chg="del">
          <ac:chgData name="Aurelien Adjimi" userId="7018ba88cf4709eb" providerId="LiveId" clId="{B2CB975F-A906-43AB-AA1C-56E03A86807E}" dt="2024-02-19T08:21:35.175" v="616" actId="478"/>
          <ac:picMkLst>
            <pc:docMk/>
            <pc:sldMk cId="3070009959" sldId="286"/>
            <ac:picMk id="7" creationId="{27971FF3-9042-BD10-FCA1-27E343457CC0}"/>
          </ac:picMkLst>
        </pc:picChg>
      </pc:sldChg>
      <pc:sldChg chg="addSp delSp modSp mod">
        <pc:chgData name="Aurelien Adjimi" userId="7018ba88cf4709eb" providerId="LiveId" clId="{B2CB975F-A906-43AB-AA1C-56E03A86807E}" dt="2024-02-19T08:22:26.242" v="627" actId="1076"/>
        <pc:sldMkLst>
          <pc:docMk/>
          <pc:sldMk cId="2499168984" sldId="287"/>
        </pc:sldMkLst>
        <pc:picChg chg="del">
          <ac:chgData name="Aurelien Adjimi" userId="7018ba88cf4709eb" providerId="LiveId" clId="{B2CB975F-A906-43AB-AA1C-56E03A86807E}" dt="2024-02-19T08:22:08.414" v="622" actId="478"/>
          <ac:picMkLst>
            <pc:docMk/>
            <pc:sldMk cId="2499168984" sldId="287"/>
            <ac:picMk id="4" creationId="{284221E1-61C2-2238-D189-7C8DB58BD857}"/>
          </ac:picMkLst>
        </pc:picChg>
        <pc:picChg chg="add mod">
          <ac:chgData name="Aurelien Adjimi" userId="7018ba88cf4709eb" providerId="LiveId" clId="{B2CB975F-A906-43AB-AA1C-56E03A86807E}" dt="2024-02-19T08:22:26.242" v="627" actId="1076"/>
          <ac:picMkLst>
            <pc:docMk/>
            <pc:sldMk cId="2499168984" sldId="287"/>
            <ac:picMk id="5" creationId="{8920DD8E-A366-FDE0-0475-E427FA70CBEA}"/>
          </ac:picMkLst>
        </pc:picChg>
      </pc:sldChg>
      <pc:sldChg chg="addSp delSp modSp mod">
        <pc:chgData name="Aurelien Adjimi" userId="7018ba88cf4709eb" providerId="LiveId" clId="{B2CB975F-A906-43AB-AA1C-56E03A86807E}" dt="2024-02-19T08:22:50.908" v="633" actId="1076"/>
        <pc:sldMkLst>
          <pc:docMk/>
          <pc:sldMk cId="638343335" sldId="288"/>
        </pc:sldMkLst>
        <pc:picChg chg="add mod">
          <ac:chgData name="Aurelien Adjimi" userId="7018ba88cf4709eb" providerId="LiveId" clId="{B2CB975F-A906-43AB-AA1C-56E03A86807E}" dt="2024-02-19T08:22:50.908" v="633" actId="1076"/>
          <ac:picMkLst>
            <pc:docMk/>
            <pc:sldMk cId="638343335" sldId="288"/>
            <ac:picMk id="4" creationId="{A89E2E0C-3146-95CD-7504-925D15817CB0}"/>
          </ac:picMkLst>
        </pc:picChg>
        <pc:picChg chg="del">
          <ac:chgData name="Aurelien Adjimi" userId="7018ba88cf4709eb" providerId="LiveId" clId="{B2CB975F-A906-43AB-AA1C-56E03A86807E}" dt="2024-02-19T08:22:33.390" v="628" actId="478"/>
          <ac:picMkLst>
            <pc:docMk/>
            <pc:sldMk cId="638343335" sldId="288"/>
            <ac:picMk id="5" creationId="{8044AD14-49D5-6339-C5D2-7E4E332B3689}"/>
          </ac:picMkLst>
        </pc:picChg>
      </pc:sldChg>
      <pc:sldChg chg="addSp delSp modSp mod">
        <pc:chgData name="Aurelien Adjimi" userId="7018ba88cf4709eb" providerId="LiveId" clId="{B2CB975F-A906-43AB-AA1C-56E03A86807E}" dt="2024-02-19T08:23:38.260" v="639" actId="1076"/>
        <pc:sldMkLst>
          <pc:docMk/>
          <pc:sldMk cId="4283953338" sldId="289"/>
        </pc:sldMkLst>
        <pc:picChg chg="del">
          <ac:chgData name="Aurelien Adjimi" userId="7018ba88cf4709eb" providerId="LiveId" clId="{B2CB975F-A906-43AB-AA1C-56E03A86807E}" dt="2024-02-19T08:23:00.192" v="634" actId="478"/>
          <ac:picMkLst>
            <pc:docMk/>
            <pc:sldMk cId="4283953338" sldId="289"/>
            <ac:picMk id="4" creationId="{5BC7830A-A532-51C6-A191-867C74BEE5E7}"/>
          </ac:picMkLst>
        </pc:picChg>
        <pc:picChg chg="add mod">
          <ac:chgData name="Aurelien Adjimi" userId="7018ba88cf4709eb" providerId="LiveId" clId="{B2CB975F-A906-43AB-AA1C-56E03A86807E}" dt="2024-02-19T08:23:38.260" v="639" actId="1076"/>
          <ac:picMkLst>
            <pc:docMk/>
            <pc:sldMk cId="4283953338" sldId="289"/>
            <ac:picMk id="5" creationId="{72726BF1-ECDC-9336-4913-F2834F9A0513}"/>
          </ac:picMkLst>
        </pc:picChg>
      </pc:sldChg>
      <pc:sldChg chg="addSp delSp modSp mod">
        <pc:chgData name="Aurelien Adjimi" userId="7018ba88cf4709eb" providerId="LiveId" clId="{B2CB975F-A906-43AB-AA1C-56E03A86807E}" dt="2024-02-19T08:24:10.615" v="645" actId="1076"/>
        <pc:sldMkLst>
          <pc:docMk/>
          <pc:sldMk cId="702918339" sldId="290"/>
        </pc:sldMkLst>
        <pc:picChg chg="add mod">
          <ac:chgData name="Aurelien Adjimi" userId="7018ba88cf4709eb" providerId="LiveId" clId="{B2CB975F-A906-43AB-AA1C-56E03A86807E}" dt="2024-02-19T08:24:10.615" v="645" actId="1076"/>
          <ac:picMkLst>
            <pc:docMk/>
            <pc:sldMk cId="702918339" sldId="290"/>
            <ac:picMk id="4" creationId="{96E6ECD0-478B-1334-8ECA-0259A0B23E55}"/>
          </ac:picMkLst>
        </pc:picChg>
        <pc:picChg chg="del">
          <ac:chgData name="Aurelien Adjimi" userId="7018ba88cf4709eb" providerId="LiveId" clId="{B2CB975F-A906-43AB-AA1C-56E03A86807E}" dt="2024-02-19T08:23:45.195" v="640" actId="478"/>
          <ac:picMkLst>
            <pc:docMk/>
            <pc:sldMk cId="702918339" sldId="290"/>
            <ac:picMk id="5" creationId="{A9733907-6271-BF73-706A-541701E31844}"/>
          </ac:picMkLst>
        </pc:picChg>
      </pc:sldChg>
      <pc:sldChg chg="addSp delSp modSp mod">
        <pc:chgData name="Aurelien Adjimi" userId="7018ba88cf4709eb" providerId="LiveId" clId="{B2CB975F-A906-43AB-AA1C-56E03A86807E}" dt="2024-02-19T08:28:17.154" v="654" actId="1076"/>
        <pc:sldMkLst>
          <pc:docMk/>
          <pc:sldMk cId="4029562479" sldId="291"/>
        </pc:sldMkLst>
        <pc:spChg chg="add del mod">
          <ac:chgData name="Aurelien Adjimi" userId="7018ba88cf4709eb" providerId="LiveId" clId="{B2CB975F-A906-43AB-AA1C-56E03A86807E}" dt="2024-02-19T08:26:20.801" v="649" actId="478"/>
          <ac:spMkLst>
            <pc:docMk/>
            <pc:sldMk cId="4029562479" sldId="291"/>
            <ac:spMk id="5" creationId="{A192BB2D-6787-8DC3-8FCE-900E596DF3EA}"/>
          </ac:spMkLst>
        </pc:spChg>
        <pc:picChg chg="del">
          <ac:chgData name="Aurelien Adjimi" userId="7018ba88cf4709eb" providerId="LiveId" clId="{B2CB975F-A906-43AB-AA1C-56E03A86807E}" dt="2024-02-19T08:24:17.824" v="646" actId="478"/>
          <ac:picMkLst>
            <pc:docMk/>
            <pc:sldMk cId="4029562479" sldId="291"/>
            <ac:picMk id="4" creationId="{90C0CDAD-A752-B3BA-A1C8-34E2215D2D67}"/>
          </ac:picMkLst>
        </pc:picChg>
        <pc:picChg chg="add mod">
          <ac:chgData name="Aurelien Adjimi" userId="7018ba88cf4709eb" providerId="LiveId" clId="{B2CB975F-A906-43AB-AA1C-56E03A86807E}" dt="2024-02-19T08:28:17.154" v="654" actId="1076"/>
          <ac:picMkLst>
            <pc:docMk/>
            <pc:sldMk cId="4029562479" sldId="291"/>
            <ac:picMk id="8" creationId="{F0EC8372-97A7-EC3A-DE9E-7FF56DA64C6C}"/>
          </ac:picMkLst>
        </pc:picChg>
      </pc:sldChg>
      <pc:sldChg chg="addSp delSp modSp mod">
        <pc:chgData name="Aurelien Adjimi" userId="7018ba88cf4709eb" providerId="LiveId" clId="{B2CB975F-A906-43AB-AA1C-56E03A86807E}" dt="2024-02-19T08:28:40.670" v="660" actId="1076"/>
        <pc:sldMkLst>
          <pc:docMk/>
          <pc:sldMk cId="3735823689" sldId="292"/>
        </pc:sldMkLst>
        <pc:picChg chg="add mod">
          <ac:chgData name="Aurelien Adjimi" userId="7018ba88cf4709eb" providerId="LiveId" clId="{B2CB975F-A906-43AB-AA1C-56E03A86807E}" dt="2024-02-19T08:28:40.670" v="660" actId="1076"/>
          <ac:picMkLst>
            <pc:docMk/>
            <pc:sldMk cId="3735823689" sldId="292"/>
            <ac:picMk id="4" creationId="{BFA754AF-2A0F-B817-78BA-8FEAC94C8FAD}"/>
          </ac:picMkLst>
        </pc:picChg>
        <pc:picChg chg="del">
          <ac:chgData name="Aurelien Adjimi" userId="7018ba88cf4709eb" providerId="LiveId" clId="{B2CB975F-A906-43AB-AA1C-56E03A86807E}" dt="2024-02-19T08:28:23.397" v="655" actId="478"/>
          <ac:picMkLst>
            <pc:docMk/>
            <pc:sldMk cId="3735823689" sldId="292"/>
            <ac:picMk id="8" creationId="{4FDA155B-E80A-FA02-2CAB-2D1F5ABC8229}"/>
          </ac:picMkLst>
        </pc:picChg>
      </pc:sldChg>
      <pc:sldChg chg="addSp delSp modSp mod">
        <pc:chgData name="Aurelien Adjimi" userId="7018ba88cf4709eb" providerId="LiveId" clId="{B2CB975F-A906-43AB-AA1C-56E03A86807E}" dt="2024-02-19T08:29:04.919" v="666" actId="1076"/>
        <pc:sldMkLst>
          <pc:docMk/>
          <pc:sldMk cId="3515552159" sldId="293"/>
        </pc:sldMkLst>
        <pc:picChg chg="del">
          <ac:chgData name="Aurelien Adjimi" userId="7018ba88cf4709eb" providerId="LiveId" clId="{B2CB975F-A906-43AB-AA1C-56E03A86807E}" dt="2024-02-19T08:28:48.222" v="661" actId="478"/>
          <ac:picMkLst>
            <pc:docMk/>
            <pc:sldMk cId="3515552159" sldId="293"/>
            <ac:picMk id="4" creationId="{D89F1682-BFF2-B4E1-3369-6F4D9F7E4C02}"/>
          </ac:picMkLst>
        </pc:picChg>
        <pc:picChg chg="add mod">
          <ac:chgData name="Aurelien Adjimi" userId="7018ba88cf4709eb" providerId="LiveId" clId="{B2CB975F-A906-43AB-AA1C-56E03A86807E}" dt="2024-02-19T08:29:04.919" v="666" actId="1076"/>
          <ac:picMkLst>
            <pc:docMk/>
            <pc:sldMk cId="3515552159" sldId="293"/>
            <ac:picMk id="5" creationId="{545CFD45-1163-F2A5-286D-3950B524D7A9}"/>
          </ac:picMkLst>
        </pc:picChg>
      </pc:sldChg>
      <pc:sldChg chg="addSp delSp modSp mod">
        <pc:chgData name="Aurelien Adjimi" userId="7018ba88cf4709eb" providerId="LiveId" clId="{B2CB975F-A906-43AB-AA1C-56E03A86807E}" dt="2024-02-19T08:29:26.307" v="672" actId="1076"/>
        <pc:sldMkLst>
          <pc:docMk/>
          <pc:sldMk cId="3476047449" sldId="294"/>
        </pc:sldMkLst>
        <pc:picChg chg="add mod">
          <ac:chgData name="Aurelien Adjimi" userId="7018ba88cf4709eb" providerId="LiveId" clId="{B2CB975F-A906-43AB-AA1C-56E03A86807E}" dt="2024-02-19T08:29:26.307" v="672" actId="1076"/>
          <ac:picMkLst>
            <pc:docMk/>
            <pc:sldMk cId="3476047449" sldId="294"/>
            <ac:picMk id="4" creationId="{2A7C593E-0A6B-9FC7-1F0F-638836506239}"/>
          </ac:picMkLst>
        </pc:picChg>
        <pc:picChg chg="del">
          <ac:chgData name="Aurelien Adjimi" userId="7018ba88cf4709eb" providerId="LiveId" clId="{B2CB975F-A906-43AB-AA1C-56E03A86807E}" dt="2024-02-19T08:29:12.046" v="667" actId="478"/>
          <ac:picMkLst>
            <pc:docMk/>
            <pc:sldMk cId="3476047449" sldId="294"/>
            <ac:picMk id="5" creationId="{49F0FFDD-1943-CD77-DB01-CC5F3873936D}"/>
          </ac:picMkLst>
        </pc:picChg>
      </pc:sldChg>
      <pc:sldChg chg="addSp delSp modSp mod">
        <pc:chgData name="Aurelien Adjimi" userId="7018ba88cf4709eb" providerId="LiveId" clId="{B2CB975F-A906-43AB-AA1C-56E03A86807E}" dt="2024-02-19T08:29:52.298" v="680" actId="1076"/>
        <pc:sldMkLst>
          <pc:docMk/>
          <pc:sldMk cId="3380513917" sldId="295"/>
        </pc:sldMkLst>
        <pc:picChg chg="del">
          <ac:chgData name="Aurelien Adjimi" userId="7018ba88cf4709eb" providerId="LiveId" clId="{B2CB975F-A906-43AB-AA1C-56E03A86807E}" dt="2024-02-19T08:29:32.216" v="673" actId="478"/>
          <ac:picMkLst>
            <pc:docMk/>
            <pc:sldMk cId="3380513917" sldId="295"/>
            <ac:picMk id="4" creationId="{D53AED93-2FE7-B5E6-2FDD-6FC6967DDF3E}"/>
          </ac:picMkLst>
        </pc:picChg>
        <pc:picChg chg="add mod">
          <ac:chgData name="Aurelien Adjimi" userId="7018ba88cf4709eb" providerId="LiveId" clId="{B2CB975F-A906-43AB-AA1C-56E03A86807E}" dt="2024-02-19T08:29:52.298" v="680" actId="1076"/>
          <ac:picMkLst>
            <pc:docMk/>
            <pc:sldMk cId="3380513917" sldId="295"/>
            <ac:picMk id="5" creationId="{7245CAF5-60FC-F538-56FB-9FEE922EB5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1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5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1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5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6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9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5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0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9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94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12" r:id="rId5"/>
    <p:sldLayoutId id="2147483718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227439-ED5B-7C6C-637D-F0AB2679C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493" y="1559768"/>
            <a:ext cx="2978281" cy="3135379"/>
          </a:xfrm>
        </p:spPr>
        <p:txBody>
          <a:bodyPr>
            <a:normAutofit/>
          </a:bodyPr>
          <a:lstStyle/>
          <a:p>
            <a:r>
              <a:rPr lang="fr-FR" sz="4100">
                <a:solidFill>
                  <a:schemeClr val="bg1"/>
                </a:solidFill>
              </a:rPr>
              <a:t>Data4Good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ED28396-1439-BCC8-0C19-09E48AA32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493" y="4708186"/>
            <a:ext cx="2978282" cy="99222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sz="1400">
                <a:solidFill>
                  <a:schemeClr val="bg1"/>
                </a:solidFill>
              </a:rPr>
              <a:t>Arbres de Paris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Vue aérienne d'oiseau d'un grand arbre">
            <a:extLst>
              <a:ext uri="{FF2B5EF4-FFF2-40B4-BE49-F238E27FC236}">
                <a16:creationId xmlns:a16="http://schemas.microsoft.com/office/drawing/2014/main" id="{8533A8BB-BEC9-8F64-E0CE-7C641FC86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17" r="-1" b="2992"/>
          <a:stretch/>
        </p:blipFill>
        <p:spPr>
          <a:xfrm>
            <a:off x="5346570" y="1682633"/>
            <a:ext cx="6202238" cy="3489608"/>
          </a:xfrm>
          <a:prstGeom prst="rect">
            <a:avLst/>
          </a:prstGeom>
        </p:spPr>
      </p:pic>
      <p:pic>
        <p:nvPicPr>
          <p:cNvPr id="6" name="Image 5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B6448EE2-3B68-492C-44AC-D9DA7475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19" y="3292201"/>
            <a:ext cx="1402946" cy="1402946"/>
          </a:xfrm>
          <a:prstGeom prst="rect">
            <a:avLst/>
          </a:prstGeom>
        </p:spPr>
      </p:pic>
      <p:pic>
        <p:nvPicPr>
          <p:cNvPr id="8" name="Image 7" descr="Une image contenant clipart, oiseau, Graphique, dessin humoristique&#10;&#10;Description générée automatiquement">
            <a:extLst>
              <a:ext uri="{FF2B5EF4-FFF2-40B4-BE49-F238E27FC236}">
                <a16:creationId xmlns:a16="http://schemas.microsoft.com/office/drawing/2014/main" id="{80F956B1-DFD6-1A7C-E5A3-99EDA7C54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61" y="3362900"/>
            <a:ext cx="1261548" cy="126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16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79DD3-F12C-C6D7-6267-57F60013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AA746E-3168-91AB-A181-29C429ADE9D6}"/>
              </a:ext>
            </a:extLst>
          </p:cNvPr>
          <p:cNvSpPr txBox="1"/>
          <p:nvPr/>
        </p:nvSpPr>
        <p:spPr>
          <a:xfrm>
            <a:off x="1587843" y="1767016"/>
            <a:ext cx="389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prstClr val="black"/>
                </a:solidFill>
                <a:latin typeface="Selawik Light" panose="02020404030301010803"/>
              </a:rPr>
              <a:t>b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20404030301010803"/>
                <a:ea typeface="+mn-ea"/>
                <a:cs typeface="+mn-cs"/>
              </a:rPr>
              <a:t>) Power BI</a:t>
            </a:r>
          </a:p>
        </p:txBody>
      </p:sp>
      <p:pic>
        <p:nvPicPr>
          <p:cNvPr id="5" name="Image 4" descr="Une image contenant jaune, capture d’écran, conception&#10;&#10;Description générée automatiquement">
            <a:extLst>
              <a:ext uri="{FF2B5EF4-FFF2-40B4-BE49-F238E27FC236}">
                <a16:creationId xmlns:a16="http://schemas.microsoft.com/office/drawing/2014/main" id="{664F9E6D-64F8-D78E-1345-917DFA73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642594"/>
            <a:ext cx="1080000" cy="1080000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5B5E5C23-4EC8-2A07-2F2E-EFBA9284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02" y="2481277"/>
            <a:ext cx="2467319" cy="23625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BE8D185-AA34-F23C-C83F-49175D3D5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429643"/>
            <a:ext cx="8002117" cy="25721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A9D96EA-FDCB-07D7-D3AD-9B29A37E67FE}"/>
              </a:ext>
            </a:extLst>
          </p:cNvPr>
          <p:cNvSpPr txBox="1"/>
          <p:nvPr/>
        </p:nvSpPr>
        <p:spPr>
          <a:xfrm>
            <a:off x="6067288" y="3105834"/>
            <a:ext cx="559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Colonnes vides à +80%</a:t>
            </a:r>
          </a:p>
          <a:p>
            <a:r>
              <a:rPr lang="fr-FR" dirty="0"/>
              <a:t>- Choix</a:t>
            </a:r>
          </a:p>
        </p:txBody>
      </p:sp>
    </p:spTree>
    <p:extLst>
      <p:ext uri="{BB962C8B-B14F-4D97-AF65-F5344CB8AC3E}">
        <p14:creationId xmlns:p14="http://schemas.microsoft.com/office/powerpoint/2010/main" val="306213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EE76B1-BE0B-FFB2-05F2-C23201D3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0" cap="all" spc="-100" dirty="0"/>
              <a:t>Traitement des données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451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79DD3-F12C-C6D7-6267-57F60013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AA746E-3168-91AB-A181-29C429ADE9D6}"/>
              </a:ext>
            </a:extLst>
          </p:cNvPr>
          <p:cNvSpPr txBox="1"/>
          <p:nvPr/>
        </p:nvSpPr>
        <p:spPr>
          <a:xfrm>
            <a:off x="1587843" y="1767016"/>
            <a:ext cx="389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20404030301010803"/>
                <a:ea typeface="+mn-ea"/>
                <a:cs typeface="+mn-cs"/>
              </a:rPr>
              <a:t>a) Jupyter Notebook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DCD11CA2-BE0F-D110-E06F-75B2D33C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55E2BE7-7C82-88FF-BFFE-D458FACC6754}"/>
              </a:ext>
            </a:extLst>
          </p:cNvPr>
          <p:cNvSpPr txBox="1"/>
          <p:nvPr/>
        </p:nvSpPr>
        <p:spPr>
          <a:xfrm>
            <a:off x="1167713" y="2136348"/>
            <a:ext cx="69692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Nombre d’arbres par arrondissement</a:t>
            </a:r>
          </a:p>
          <a:p>
            <a:r>
              <a:rPr lang="fr-FR" dirty="0"/>
              <a:t>- Nombre d’arbres remarquables par arrondissement</a:t>
            </a:r>
          </a:p>
          <a:p>
            <a:r>
              <a:rPr lang="fr-FR" dirty="0"/>
              <a:t>- Nombre d’arbres par espèces pour les 10 espèces les plus courantes</a:t>
            </a:r>
          </a:p>
          <a:p>
            <a:r>
              <a:rPr lang="fr-FR" dirty="0"/>
              <a:t>- Stade du développement des arbres pour les 10 espèces les plus courantes</a:t>
            </a:r>
          </a:p>
          <a:p>
            <a:r>
              <a:rPr lang="fr-FR" dirty="0"/>
              <a:t>- Nombre d’arbres remarquables pour les 10 espèces les plus courantes</a:t>
            </a:r>
          </a:p>
          <a:p>
            <a:r>
              <a:rPr lang="fr-FR" dirty="0"/>
              <a:t>- Nombre d’arbres par domanialité </a:t>
            </a:r>
          </a:p>
          <a:p>
            <a:r>
              <a:rPr lang="fr-FR" dirty="0"/>
              <a:t>- Nombre d’arbres par genre et espèces pour les 10 espèces les plus courantes</a:t>
            </a:r>
          </a:p>
          <a:p>
            <a:r>
              <a:rPr lang="fr-FR" dirty="0"/>
              <a:t>- Carte de la distribution géographique des arbres à Paris</a:t>
            </a:r>
          </a:p>
          <a:p>
            <a:r>
              <a:rPr lang="fr-FR" dirty="0"/>
              <a:t>- Carte de visualisation de la répartition des espèces</a:t>
            </a:r>
          </a:p>
          <a:p>
            <a:r>
              <a:rPr lang="fr-FR" dirty="0"/>
              <a:t>- Visualisation de la distribution de la circonférence</a:t>
            </a:r>
          </a:p>
          <a:p>
            <a:r>
              <a:rPr lang="fr-FR" dirty="0"/>
              <a:t>- Carte du nombre d’arbres par arrondissements</a:t>
            </a:r>
          </a:p>
        </p:txBody>
      </p:sp>
    </p:spTree>
    <p:extLst>
      <p:ext uri="{BB962C8B-B14F-4D97-AF65-F5344CB8AC3E}">
        <p14:creationId xmlns:p14="http://schemas.microsoft.com/office/powerpoint/2010/main" val="71522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021D7-4671-8E32-46F3-833D41A4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9DF6C-65EB-84A4-812E-A524250F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7FA3EFED-9284-0DEF-CA99-963F2D16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7" name="Image 6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3E90352B-A26A-726D-9B5B-9B3AF8805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2" y="1675759"/>
            <a:ext cx="6023155" cy="4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19FC7-6DDC-2D88-6036-4C6123AE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292549-B02D-810B-00C2-652B708D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3FCB68FD-1602-9F75-A398-13114DB14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4" name="Image 3" descr="Une image contenant texte, capture d’écran, Police, Parallèle&#10;&#10;Description générée automatiquement">
            <a:extLst>
              <a:ext uri="{FF2B5EF4-FFF2-40B4-BE49-F238E27FC236}">
                <a16:creationId xmlns:a16="http://schemas.microsoft.com/office/drawing/2014/main" id="{C66A4FC8-AC34-4B1E-4539-2A9C2FF1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03" y="1535271"/>
            <a:ext cx="6230993" cy="486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83F3D-AE45-3BF0-C4E1-9151953EF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8837F-13D3-5D0B-7CE7-1F82570A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5DFEB888-525D-14D0-0CB8-772FB0E3F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5" name="Image 4" descr="Une image contenant texte, capture d’écran, affichage, nombre&#10;&#10;Description générée automatiquement">
            <a:extLst>
              <a:ext uri="{FF2B5EF4-FFF2-40B4-BE49-F238E27FC236}">
                <a16:creationId xmlns:a16="http://schemas.microsoft.com/office/drawing/2014/main" id="{8920DD8E-A366-FDE0-0475-E427FA70C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379" y="1789824"/>
            <a:ext cx="7455241" cy="43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68B8F-378A-B42F-9F12-EB8473EAA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1FA21D-6B53-44AD-20FC-7B7FC836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BE7175E7-9AAC-4508-0A31-2D96E19A4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4" name="Image 3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A89E2E0C-3146-95CD-7504-925D15817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85" y="1670153"/>
            <a:ext cx="6369429" cy="472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A106B-197B-A695-092D-89BEC245C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4AB25-56CB-4D0E-2932-791CE69EF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042303AC-99E2-9329-4A32-85833F43B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5" name="Image 4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72726BF1-ECDC-9336-4913-F2834F9A0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59" y="1926380"/>
            <a:ext cx="7242081" cy="42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53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79B4-7640-FE46-26D9-5AF8AE96D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94FEC1-C4EA-2AA5-8C8A-62A68B85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9BDF0EAF-F8E6-363D-3AD9-146E26547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4" name="Image 3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96E6ECD0-478B-1334-8ECA-0259A0B23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289" y="1671191"/>
            <a:ext cx="6533421" cy="47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1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53EC-AC54-621C-E9D1-AC3B1F6D1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34490-E07A-90B6-373E-65863272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C826DB9A-C033-5344-9293-C3FDF9A6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8" name="Image 7" descr="Une image contenant texte, capture d’écran, nombre, diagramme&#10;&#10;Description générée automatiquement">
            <a:extLst>
              <a:ext uri="{FF2B5EF4-FFF2-40B4-BE49-F238E27FC236}">
                <a16:creationId xmlns:a16="http://schemas.microsoft.com/office/drawing/2014/main" id="{F0EC8372-97A7-EC3A-DE9E-7FF56DA64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71" y="1920638"/>
            <a:ext cx="7813657" cy="429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6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EE76B1-BE0B-FFB2-05F2-C23201D3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0" cap="all" spc="-100"/>
              <a:t>Sommaire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1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0F49B-F94A-E70A-8D33-92BC4AD5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BCFD70-521A-8C8F-9DFF-B675C7AA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1C6C6336-22D6-4DD4-A48F-E84457098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4" name="Image 3" descr="Une image contenant texte, carte, capture d’écran, diagramme&#10;&#10;Description générée automatiquement">
            <a:extLst>
              <a:ext uri="{FF2B5EF4-FFF2-40B4-BE49-F238E27FC236}">
                <a16:creationId xmlns:a16="http://schemas.microsoft.com/office/drawing/2014/main" id="{BFA754AF-2A0F-B817-78BA-8FEAC94C8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19" y="1672355"/>
            <a:ext cx="7384562" cy="46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23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B5384-C106-454C-C96C-31DD25D02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6E03D-F36A-6FD4-0793-02F50C19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90CD306B-5D99-5A41-3187-3CB3B9AC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545CFD45-1163-F2A5-286D-3950B524D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685" y="1815230"/>
            <a:ext cx="6826629" cy="430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52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40656-9FDF-3EAC-04E6-8EA7FF85B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785E4-C70B-FF24-FE9D-49E0BDDF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E84B25B7-4A3C-E5F8-E625-E29B11E5B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4" name="Image 3" descr="Une image contenant texte, capture d’écran, affichage, diagramme&#10;&#10;Description générée automatiquement">
            <a:extLst>
              <a:ext uri="{FF2B5EF4-FFF2-40B4-BE49-F238E27FC236}">
                <a16:creationId xmlns:a16="http://schemas.microsoft.com/office/drawing/2014/main" id="{2A7C593E-0A6B-9FC7-1F0F-638836506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348" y="1785790"/>
            <a:ext cx="7055304" cy="45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47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2818-8C5F-3A5F-CBA9-990BD2608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D18EAC-6961-8DBB-A8DF-038C7D92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E3966784-023D-B3E2-5337-6AA8DC6A4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5" name="Image 4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7245CAF5-60FC-F538-56FB-9FEE922EB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28" y="1666989"/>
            <a:ext cx="8331943" cy="447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3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79DD3-F12C-C6D7-6267-57F60013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Traitement des données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AA746E-3168-91AB-A181-29C429ADE9D6}"/>
              </a:ext>
            </a:extLst>
          </p:cNvPr>
          <p:cNvSpPr txBox="1"/>
          <p:nvPr/>
        </p:nvSpPr>
        <p:spPr>
          <a:xfrm>
            <a:off x="1587843" y="1767016"/>
            <a:ext cx="389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20404030301010803"/>
                <a:ea typeface="+mn-ea"/>
                <a:cs typeface="+mn-cs"/>
              </a:rPr>
              <a:t>b) Power BI</a:t>
            </a:r>
          </a:p>
        </p:txBody>
      </p:sp>
      <p:pic>
        <p:nvPicPr>
          <p:cNvPr id="5" name="Image 4" descr="Une image contenant jaune, capture d’écran, conception&#10;&#10;Description générée automatiquement">
            <a:extLst>
              <a:ext uri="{FF2B5EF4-FFF2-40B4-BE49-F238E27FC236}">
                <a16:creationId xmlns:a16="http://schemas.microsoft.com/office/drawing/2014/main" id="{664F9E6D-64F8-D78E-1345-917DFA73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642594"/>
            <a:ext cx="1080000" cy="1080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F0B0E49-F58B-BB5F-BAA2-CF9EDA014F29}"/>
              </a:ext>
            </a:extLst>
          </p:cNvPr>
          <p:cNvSpPr txBox="1"/>
          <p:nvPr/>
        </p:nvSpPr>
        <p:spPr>
          <a:xfrm>
            <a:off x="1254211" y="2415746"/>
            <a:ext cx="83840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Nombre d’arbres par Domanialité</a:t>
            </a:r>
          </a:p>
          <a:p>
            <a:r>
              <a:rPr lang="fr-FR" dirty="0"/>
              <a:t>- Nombre d’arbres par Arrondissements</a:t>
            </a:r>
          </a:p>
          <a:p>
            <a:r>
              <a:rPr lang="fr-FR" dirty="0"/>
              <a:t>- Nombre d’arbres par Domanialité &amp; Circonférences </a:t>
            </a:r>
          </a:p>
          <a:p>
            <a:r>
              <a:rPr lang="fr-FR" dirty="0"/>
              <a:t>- Nombre d’arbres par Arrondissements &amp; Circonférences </a:t>
            </a:r>
          </a:p>
          <a:p>
            <a:r>
              <a:rPr lang="fr-FR" dirty="0"/>
              <a:t>- Top &amp; Bottom 15</a:t>
            </a:r>
          </a:p>
          <a:p>
            <a:r>
              <a:rPr lang="fr-FR" dirty="0"/>
              <a:t>- Nombre d’arbres par Types &amp; Domanialité</a:t>
            </a:r>
          </a:p>
          <a:p>
            <a:r>
              <a:rPr lang="fr-FR" dirty="0"/>
              <a:t>- Nombre d’arbres par Types &amp; Arrondissements</a:t>
            </a:r>
          </a:p>
          <a:p>
            <a:r>
              <a:rPr lang="fr-FR" dirty="0"/>
              <a:t>- Nombre d’arbres par Types &amp; Circonférences</a:t>
            </a:r>
          </a:p>
        </p:txBody>
      </p:sp>
    </p:spTree>
    <p:extLst>
      <p:ext uri="{BB962C8B-B14F-4D97-AF65-F5344CB8AC3E}">
        <p14:creationId xmlns:p14="http://schemas.microsoft.com/office/powerpoint/2010/main" val="4083863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CF615C9A-1D93-438D-11A8-122B1935E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9" y="370720"/>
            <a:ext cx="11478323" cy="61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8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45F6DCD5-17D1-4445-16C0-597D27F7E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0" y="384333"/>
            <a:ext cx="11433719" cy="60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0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5F54ACBB-3318-6829-F5E0-F238022CB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8" y="397084"/>
            <a:ext cx="11403981" cy="6063832"/>
          </a:xfrm>
        </p:spPr>
      </p:pic>
    </p:spTree>
    <p:extLst>
      <p:ext uri="{BB962C8B-B14F-4D97-AF65-F5344CB8AC3E}">
        <p14:creationId xmlns:p14="http://schemas.microsoft.com/office/powerpoint/2010/main" val="140891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5A81B38F-BDF9-8540-E41A-0587ADA5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76" y="381387"/>
            <a:ext cx="11418848" cy="6095226"/>
          </a:xfrm>
        </p:spPr>
      </p:pic>
    </p:spTree>
    <p:extLst>
      <p:ext uri="{BB962C8B-B14F-4D97-AF65-F5344CB8AC3E}">
        <p14:creationId xmlns:p14="http://schemas.microsoft.com/office/powerpoint/2010/main" val="251290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CFDBDE58-4730-CA0C-C285-21017F438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4" y="386576"/>
            <a:ext cx="11403980" cy="6080773"/>
          </a:xfrm>
        </p:spPr>
      </p:pic>
    </p:spTree>
    <p:extLst>
      <p:ext uri="{BB962C8B-B14F-4D97-AF65-F5344CB8AC3E}">
        <p14:creationId xmlns:p14="http://schemas.microsoft.com/office/powerpoint/2010/main" val="236332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5FAA58-0EDC-412F-A5F8-01968BE60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89CB0-2F03-4E3C-ADBB-570A3BE78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081" y="0"/>
            <a:ext cx="551077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BA80B1-3B69-49C0-8AC9-716ABA57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E1103-B264-49BE-BC2A-F4E40BD3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solidFill>
            <a:schemeClr val="bg1"/>
          </a:solidFill>
          <a:ln w="9525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A0D905-8B8F-828D-B02A-EF632FBE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87" y="1185059"/>
            <a:ext cx="3491832" cy="44878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/>
              <a:t>Sommaire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DA11B6-B538-4624-9628-98B823D76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939" y="276008"/>
            <a:ext cx="6146615" cy="6305984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B1CB5B-67A5-45DB-B8E1-7A09A64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5455" y="438912"/>
            <a:ext cx="5815584" cy="598017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B1FDE3-C083-9467-97C6-F7CC72A9825D}"/>
              </a:ext>
            </a:extLst>
          </p:cNvPr>
          <p:cNvSpPr txBox="1"/>
          <p:nvPr/>
        </p:nvSpPr>
        <p:spPr>
          <a:xfrm>
            <a:off x="6403656" y="936416"/>
            <a:ext cx="4870512" cy="4985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 Introduction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 Organisation de travail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 Préparation et traitement des données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	a) Notebook Jupyter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	b) Power BI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 Recherche de solution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000" dirty="0"/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69718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pture d’écran, ligne, Parallèle&#10;&#10;Description générée automatiquement">
            <a:extLst>
              <a:ext uri="{FF2B5EF4-FFF2-40B4-BE49-F238E27FC236}">
                <a16:creationId xmlns:a16="http://schemas.microsoft.com/office/drawing/2014/main" id="{8F48B157-4118-0855-AF17-6CA35AAD0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4" y="386576"/>
            <a:ext cx="11411415" cy="6089587"/>
          </a:xfrm>
        </p:spPr>
      </p:pic>
    </p:spTree>
    <p:extLst>
      <p:ext uri="{BB962C8B-B14F-4D97-AF65-F5344CB8AC3E}">
        <p14:creationId xmlns:p14="http://schemas.microsoft.com/office/powerpoint/2010/main" val="1037242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EE76B1-BE0B-FFB2-05F2-C23201D3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0" cap="all" spc="-100" dirty="0"/>
              <a:t>Recherche de solution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302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42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FC0821-E110-37DD-AD33-EB6FEE751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70" y="3755360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b="0" cap="all" spc="-100"/>
              <a:t>Recherche de solution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arbre, eau, plein air, lac&#10;&#10;Description générée automatiquement">
            <a:extLst>
              <a:ext uri="{FF2B5EF4-FFF2-40B4-BE49-F238E27FC236}">
                <a16:creationId xmlns:a16="http://schemas.microsoft.com/office/drawing/2014/main" id="{F9FD8740-7F10-6F7B-CD0E-47D6D8B34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42159"/>
            <a:ext cx="4563534" cy="1722734"/>
          </a:xfrm>
          <a:prstGeom prst="rect">
            <a:avLst/>
          </a:prstGeom>
        </p:spPr>
      </p:pic>
      <p:pic>
        <p:nvPicPr>
          <p:cNvPr id="7" name="Image 6" descr="Une image contenant texte, capture d’écran, document, nombre&#10;&#10;Description générée automatiquement">
            <a:extLst>
              <a:ext uri="{FF2B5EF4-FFF2-40B4-BE49-F238E27FC236}">
                <a16:creationId xmlns:a16="http://schemas.microsoft.com/office/drawing/2014/main" id="{F4549564-FC34-24C2-D9DD-284B4E7EE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26" y="1395173"/>
            <a:ext cx="3333395" cy="22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12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C6566-2324-5384-C242-8F314C5A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Recherche de solution</a:t>
            </a:r>
            <a:endParaRPr lang="fr-FR" dirty="0"/>
          </a:p>
        </p:txBody>
      </p:sp>
      <p:pic>
        <p:nvPicPr>
          <p:cNvPr id="8" name="Espace réservé du contenu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E1954DA-28AC-9EA7-CAE2-C8B7B9462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50" y="2766920"/>
            <a:ext cx="8830907" cy="1324160"/>
          </a:xfrm>
        </p:spPr>
      </p:pic>
    </p:spTree>
    <p:extLst>
      <p:ext uri="{BB962C8B-B14F-4D97-AF65-F5344CB8AC3E}">
        <p14:creationId xmlns:p14="http://schemas.microsoft.com/office/powerpoint/2010/main" val="1206294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C6566-2324-5384-C242-8F314C5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>
                <a:solidFill>
                  <a:schemeClr val="bg1"/>
                </a:solidFill>
              </a:rPr>
              <a:t>Recherche de solution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space réservé du contenu 5" descr="Une image contenant capture d’écran, texte, diagramme, ligne&#10;&#10;Description générée automatiquement">
            <a:extLst>
              <a:ext uri="{FF2B5EF4-FFF2-40B4-BE49-F238E27FC236}">
                <a16:creationId xmlns:a16="http://schemas.microsoft.com/office/drawing/2014/main" id="{FB84F349-704E-FD0A-E75F-D6323CF27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566766"/>
            <a:ext cx="6202238" cy="37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72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C6566-2324-5384-C242-8F314C5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>
                <a:solidFill>
                  <a:schemeClr val="bg1"/>
                </a:solidFill>
              </a:rPr>
              <a:t>Recherche de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8D8637D-AE6A-1845-AF2F-8B2A28A7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566766"/>
            <a:ext cx="6202238" cy="37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88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C6566-2324-5384-C242-8F314C5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>
                <a:solidFill>
                  <a:schemeClr val="bg1"/>
                </a:solidFill>
              </a:rPr>
              <a:t>Recherche de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 descr="Une image contenant texte, ligne, diagramme, nombre&#10;&#10;Description générée automatiquement">
            <a:extLst>
              <a:ext uri="{FF2B5EF4-FFF2-40B4-BE49-F238E27FC236}">
                <a16:creationId xmlns:a16="http://schemas.microsoft.com/office/drawing/2014/main" id="{FFD6A4F9-34A9-DF0B-405A-A2A7AFA9F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566766"/>
            <a:ext cx="6202238" cy="37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70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C6566-2324-5384-C242-8F314C5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>
                <a:solidFill>
                  <a:schemeClr val="bg1"/>
                </a:solidFill>
              </a:rPr>
              <a:t>Recherche de solution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 descr="Une image contenant texte, nombre, diagramme, ligne&#10;&#10;Description générée automatiquement">
            <a:extLst>
              <a:ext uri="{FF2B5EF4-FFF2-40B4-BE49-F238E27FC236}">
                <a16:creationId xmlns:a16="http://schemas.microsoft.com/office/drawing/2014/main" id="{8B7F6736-0D1A-8E6B-F2EF-FF4AE3D68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566766"/>
            <a:ext cx="6202238" cy="37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C6566-2324-5384-C242-8F314C5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>
                <a:solidFill>
                  <a:schemeClr val="bg1"/>
                </a:solidFill>
              </a:rPr>
              <a:t>Recherche de solution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F6389F9-82C0-C65F-1C72-0A3CA0BF5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2093956"/>
            <a:ext cx="6202238" cy="26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7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C6566-2324-5384-C242-8F314C5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>
                <a:solidFill>
                  <a:schemeClr val="bg1"/>
                </a:solidFill>
              </a:rPr>
              <a:t>Recherche de solution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texte, capture d’écran, logiciel&#10;&#10;Description générée automatiquement">
            <a:extLst>
              <a:ext uri="{FF2B5EF4-FFF2-40B4-BE49-F238E27FC236}">
                <a16:creationId xmlns:a16="http://schemas.microsoft.com/office/drawing/2014/main" id="{B30C4221-0BF4-1224-F8E3-98A40CA5C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70" y="1737328"/>
            <a:ext cx="6202238" cy="33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8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EE76B1-BE0B-FFB2-05F2-C23201D3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0" cap="all" spc="-100" dirty="0"/>
              <a:t>Introduction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769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06C6566-2324-5384-C242-8F314C5A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>
                <a:solidFill>
                  <a:schemeClr val="bg1"/>
                </a:solidFill>
              </a:rPr>
              <a:t>Recherche de solution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66E9C7C9-A6C8-8E6F-7040-CD2F37E2A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45" y="887163"/>
            <a:ext cx="7249537" cy="7906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2F0E5B-36EA-5F63-F6DF-A1B1C05FE768}"/>
              </a:ext>
            </a:extLst>
          </p:cNvPr>
          <p:cNvSpPr/>
          <p:nvPr/>
        </p:nvSpPr>
        <p:spPr>
          <a:xfrm>
            <a:off x="8036312" y="1077951"/>
            <a:ext cx="401441" cy="1873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2E1222-461B-67DC-7E3F-5758D45A3DC5}"/>
              </a:ext>
            </a:extLst>
          </p:cNvPr>
          <p:cNvSpPr/>
          <p:nvPr/>
        </p:nvSpPr>
        <p:spPr>
          <a:xfrm>
            <a:off x="7867434" y="1261241"/>
            <a:ext cx="401441" cy="1873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7EF37-4E2B-8A32-6948-6D31B9C8625C}"/>
              </a:ext>
            </a:extLst>
          </p:cNvPr>
          <p:cNvSpPr/>
          <p:nvPr/>
        </p:nvSpPr>
        <p:spPr>
          <a:xfrm>
            <a:off x="8582070" y="1460992"/>
            <a:ext cx="555752" cy="195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68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ECE138-DC1D-7993-A341-78858E21F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pic>
        <p:nvPicPr>
          <p:cNvPr id="5" name="Image 4" descr="Une image contenant clipart, oiseau, Graphique, dessin humoristique&#10;&#10;Description générée automatiquement">
            <a:extLst>
              <a:ext uri="{FF2B5EF4-FFF2-40B4-BE49-F238E27FC236}">
                <a16:creationId xmlns:a16="http://schemas.microsoft.com/office/drawing/2014/main" id="{FD2F59A0-A44D-4342-9075-A11F1EA18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402061"/>
            <a:ext cx="1800000" cy="1800000"/>
          </a:xfrm>
          <a:prstGeom prst="rect">
            <a:avLst/>
          </a:prstGeom>
        </p:spPr>
      </p:pic>
      <p:pic>
        <p:nvPicPr>
          <p:cNvPr id="7" name="Image 6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AAF62F52-C687-26BC-16B9-C71D7812A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71597"/>
            <a:ext cx="1800000" cy="1800000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C39053EA-2946-CE0F-3195-7EF3039E563A}"/>
              </a:ext>
            </a:extLst>
          </p:cNvPr>
          <p:cNvSpPr/>
          <p:nvPr/>
        </p:nvSpPr>
        <p:spPr>
          <a:xfrm>
            <a:off x="3382596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3480E83B-333D-5B7D-BAE3-DBB093F40B5D}"/>
              </a:ext>
            </a:extLst>
          </p:cNvPr>
          <p:cNvSpPr/>
          <p:nvPr/>
        </p:nvSpPr>
        <p:spPr>
          <a:xfrm>
            <a:off x="7192596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B93E4A1-CDD8-A521-73B8-1471E791FA97}"/>
              </a:ext>
            </a:extLst>
          </p:cNvPr>
          <p:cNvSpPr txBox="1"/>
          <p:nvPr/>
        </p:nvSpPr>
        <p:spPr>
          <a:xfrm>
            <a:off x="5404520" y="4202061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7FCBBF-DA35-1EAA-ACC0-97C84744FB4A}"/>
              </a:ext>
            </a:extLst>
          </p:cNvPr>
          <p:cNvSpPr txBox="1"/>
          <p:nvPr/>
        </p:nvSpPr>
        <p:spPr>
          <a:xfrm>
            <a:off x="5016843" y="4571393"/>
            <a:ext cx="175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Data for Good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9EF0F8-D036-64DC-2DB8-276BDDA64300}"/>
              </a:ext>
            </a:extLst>
          </p:cNvPr>
          <p:cNvSpPr txBox="1"/>
          <p:nvPr/>
        </p:nvSpPr>
        <p:spPr>
          <a:xfrm>
            <a:off x="3448498" y="3223754"/>
            <a:ext cx="136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2E2DA1-68A0-8865-49D1-C90DF162C4BB}"/>
              </a:ext>
            </a:extLst>
          </p:cNvPr>
          <p:cNvSpPr txBox="1"/>
          <p:nvPr/>
        </p:nvSpPr>
        <p:spPr>
          <a:xfrm>
            <a:off x="7094854" y="3215598"/>
            <a:ext cx="239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Concours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C0AF09-3035-D5E2-C023-197004C29A6C}"/>
              </a:ext>
            </a:extLst>
          </p:cNvPr>
          <p:cNvSpPr txBox="1"/>
          <p:nvPr/>
        </p:nvSpPr>
        <p:spPr>
          <a:xfrm>
            <a:off x="8686800" y="3107876"/>
            <a:ext cx="2872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1921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EE76B1-BE0B-FFB2-05F2-C23201D3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0" cap="all" spc="-100" dirty="0"/>
              <a:t>Organisation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1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81546-C335-0410-E58A-D4694B1D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 de travail</a:t>
            </a:r>
          </a:p>
        </p:txBody>
      </p:sp>
      <p:pic>
        <p:nvPicPr>
          <p:cNvPr id="5" name="Image 4" descr="Une image contenant clipart, Graphique, symbole&#10;&#10;Description générée automatiquement">
            <a:extLst>
              <a:ext uri="{FF2B5EF4-FFF2-40B4-BE49-F238E27FC236}">
                <a16:creationId xmlns:a16="http://schemas.microsoft.com/office/drawing/2014/main" id="{DAB37029-4DB6-0003-3719-0C9DE11B8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19400"/>
            <a:ext cx="1440000" cy="1440000"/>
          </a:xfrm>
          <a:prstGeom prst="rect">
            <a:avLst/>
          </a:prstGeom>
        </p:spPr>
      </p:pic>
      <p:pic>
        <p:nvPicPr>
          <p:cNvPr id="7" name="Image 6" descr="Une image contenant jaune, capture d’écran, conception&#10;&#10;Description générée automatiquement">
            <a:extLst>
              <a:ext uri="{FF2B5EF4-FFF2-40B4-BE49-F238E27FC236}">
                <a16:creationId xmlns:a16="http://schemas.microsoft.com/office/drawing/2014/main" id="{AACCB51A-2921-1100-D574-78351742A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94" y="2819400"/>
            <a:ext cx="1440000" cy="1440000"/>
          </a:xfrm>
          <a:prstGeom prst="rect">
            <a:avLst/>
          </a:prstGeom>
        </p:spPr>
      </p:pic>
      <p:pic>
        <p:nvPicPr>
          <p:cNvPr id="9" name="Image 8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20AE4B97-8BF4-9A39-84E2-8D96623EC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189" y="28194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4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EE76B1-BE0B-FFB2-05F2-C23201D3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446715"/>
            <a:ext cx="9637485" cy="3299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800" b="0" cap="all" spc="-100" dirty="0"/>
              <a:t>Préparation des données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5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79DD3-F12C-C6D7-6267-57F60013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Préparation des données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AA746E-3168-91AB-A181-29C429ADE9D6}"/>
              </a:ext>
            </a:extLst>
          </p:cNvPr>
          <p:cNvSpPr txBox="1"/>
          <p:nvPr/>
        </p:nvSpPr>
        <p:spPr>
          <a:xfrm>
            <a:off x="1587843" y="1767016"/>
            <a:ext cx="389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a) Jupyter Notebook</a:t>
            </a:r>
          </a:p>
        </p:txBody>
      </p:sp>
      <p:pic>
        <p:nvPicPr>
          <p:cNvPr id="6" name="Image 5" descr="Une image contenant Graphique, Police, logo, noir&#10;&#10;Description générée automatiquement">
            <a:extLst>
              <a:ext uri="{FF2B5EF4-FFF2-40B4-BE49-F238E27FC236}">
                <a16:creationId xmlns:a16="http://schemas.microsoft.com/office/drawing/2014/main" id="{DCD11CA2-BE0F-D110-E06F-75B2D33C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00" y="455271"/>
            <a:ext cx="1080000" cy="1080000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BFE29D97-0E40-7A42-0BC4-69E2D6BA9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49" y="2469137"/>
            <a:ext cx="8782501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25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Grand écran</PresentationFormat>
  <Paragraphs>72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Garamond</vt:lpstr>
      <vt:lpstr>Selawik Light</vt:lpstr>
      <vt:lpstr>Speak Pro</vt:lpstr>
      <vt:lpstr>SavonVTI</vt:lpstr>
      <vt:lpstr>Data4Good</vt:lpstr>
      <vt:lpstr>Sommaire</vt:lpstr>
      <vt:lpstr>Sommaire</vt:lpstr>
      <vt:lpstr>Introduction</vt:lpstr>
      <vt:lpstr>Introduction</vt:lpstr>
      <vt:lpstr>Organisation</vt:lpstr>
      <vt:lpstr>Organisation de travail</vt:lpstr>
      <vt:lpstr>Préparation des données</vt:lpstr>
      <vt:lpstr>Préparation des données</vt:lpstr>
      <vt:lpstr>Préparation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Traitement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Recherche de solution</vt:lpstr>
      <vt:lpstr>Recherche de solution</vt:lpstr>
      <vt:lpstr>Recherche de solution</vt:lpstr>
      <vt:lpstr>Recherche de solution</vt:lpstr>
      <vt:lpstr>Recherche de solution</vt:lpstr>
      <vt:lpstr>Recherche de solution</vt:lpstr>
      <vt:lpstr>Recherche de solution</vt:lpstr>
      <vt:lpstr>Recherche de solution</vt:lpstr>
      <vt:lpstr>Recherche de solution</vt:lpstr>
      <vt:lpstr>Recherche de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Data4Good</dc:title>
  <dc:creator>Aurelien Adjimi</dc:creator>
  <cp:lastModifiedBy>Aurelien Adjimi</cp:lastModifiedBy>
  <cp:revision>1</cp:revision>
  <dcterms:created xsi:type="dcterms:W3CDTF">2024-02-02T07:25:59Z</dcterms:created>
  <dcterms:modified xsi:type="dcterms:W3CDTF">2024-02-19T08:29:54Z</dcterms:modified>
</cp:coreProperties>
</file>